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5F0B-A4FB-4357-B83C-2AD3B6B7E4C1}" type="datetimeFigureOut">
              <a:rPr lang="es-ES" smtClean="0"/>
              <a:t>19/01/2023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91A0-D0EA-445E-8D14-75468989C7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0307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5F0B-A4FB-4357-B83C-2AD3B6B7E4C1}" type="datetimeFigureOut">
              <a:rPr lang="es-ES" smtClean="0"/>
              <a:t>19/01/2023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91A0-D0EA-445E-8D14-75468989C7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484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5F0B-A4FB-4357-B83C-2AD3B6B7E4C1}" type="datetimeFigureOut">
              <a:rPr lang="es-ES" smtClean="0"/>
              <a:t>19/01/2023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91A0-D0EA-445E-8D14-75468989C7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012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5F0B-A4FB-4357-B83C-2AD3B6B7E4C1}" type="datetimeFigureOut">
              <a:rPr lang="es-ES" smtClean="0"/>
              <a:t>19/01/2023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91A0-D0EA-445E-8D14-75468989C7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31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5F0B-A4FB-4357-B83C-2AD3B6B7E4C1}" type="datetimeFigureOut">
              <a:rPr lang="es-ES" smtClean="0"/>
              <a:t>19/01/2023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91A0-D0EA-445E-8D14-75468989C7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9426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5F0B-A4FB-4357-B83C-2AD3B6B7E4C1}" type="datetimeFigureOut">
              <a:rPr lang="es-ES" smtClean="0"/>
              <a:t>19/01/2023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91A0-D0EA-445E-8D14-75468989C7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955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5F0B-A4FB-4357-B83C-2AD3B6B7E4C1}" type="datetimeFigureOut">
              <a:rPr lang="es-ES" smtClean="0"/>
              <a:t>19/01/2023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91A0-D0EA-445E-8D14-75468989C7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3782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5F0B-A4FB-4357-B83C-2AD3B6B7E4C1}" type="datetimeFigureOut">
              <a:rPr lang="es-ES" smtClean="0"/>
              <a:t>19/01/2023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91A0-D0EA-445E-8D14-75468989C7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181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5F0B-A4FB-4357-B83C-2AD3B6B7E4C1}" type="datetimeFigureOut">
              <a:rPr lang="es-ES" smtClean="0"/>
              <a:t>19/01/2023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91A0-D0EA-445E-8D14-75468989C7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7288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5F0B-A4FB-4357-B83C-2AD3B6B7E4C1}" type="datetimeFigureOut">
              <a:rPr lang="es-ES" smtClean="0"/>
              <a:t>19/01/2023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91A0-D0EA-445E-8D14-75468989C7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8978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5F0B-A4FB-4357-B83C-2AD3B6B7E4C1}" type="datetimeFigureOut">
              <a:rPr lang="es-ES" smtClean="0"/>
              <a:t>19/01/2023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91A0-D0EA-445E-8D14-75468989C7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18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B5F0B-A4FB-4357-B83C-2AD3B6B7E4C1}" type="datetimeFigureOut">
              <a:rPr lang="es-ES" smtClean="0"/>
              <a:t>19/01/2023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691A0-D0EA-445E-8D14-75468989C7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199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5493" y="348518"/>
            <a:ext cx="6811108" cy="5990736"/>
          </a:xfrm>
        </p:spPr>
        <p:txBody>
          <a:bodyPr/>
          <a:lstStyle/>
          <a:p>
            <a:pPr marL="0" indent="0">
              <a:buNone/>
            </a:pPr>
            <a:r>
              <a:rPr lang="es-MX" sz="1800" dirty="0" smtClean="0"/>
              <a:t>Correo Institucional para alumnos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sz="1800" dirty="0" smtClean="0"/>
              <a:t>Agregar imagen de evidencia </a:t>
            </a:r>
          </a:p>
          <a:p>
            <a:r>
              <a:rPr lang="es-MX" sz="1800" dirty="0" smtClean="0"/>
              <a:t>(Foto, scanner de documentos) 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7514" r="4025" b="6609"/>
          <a:stretch/>
        </p:blipFill>
        <p:spPr>
          <a:xfrm>
            <a:off x="4775750" y="3244136"/>
            <a:ext cx="6926811" cy="3486406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3988775" y="243010"/>
          <a:ext cx="7713786" cy="2799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5631">
                  <a:extLst>
                    <a:ext uri="{9D8B030D-6E8A-4147-A177-3AD203B41FA5}">
                      <a16:colId xmlns:a16="http://schemas.microsoft.com/office/drawing/2014/main" val="2754118668"/>
                    </a:ext>
                  </a:extLst>
                </a:gridCol>
                <a:gridCol w="1285631">
                  <a:extLst>
                    <a:ext uri="{9D8B030D-6E8A-4147-A177-3AD203B41FA5}">
                      <a16:colId xmlns:a16="http://schemas.microsoft.com/office/drawing/2014/main" val="2260065665"/>
                    </a:ext>
                  </a:extLst>
                </a:gridCol>
                <a:gridCol w="1285631">
                  <a:extLst>
                    <a:ext uri="{9D8B030D-6E8A-4147-A177-3AD203B41FA5}">
                      <a16:colId xmlns:a16="http://schemas.microsoft.com/office/drawing/2014/main" val="1580361359"/>
                    </a:ext>
                  </a:extLst>
                </a:gridCol>
                <a:gridCol w="1285631">
                  <a:extLst>
                    <a:ext uri="{9D8B030D-6E8A-4147-A177-3AD203B41FA5}">
                      <a16:colId xmlns:a16="http://schemas.microsoft.com/office/drawing/2014/main" val="1855578716"/>
                    </a:ext>
                  </a:extLst>
                </a:gridCol>
                <a:gridCol w="1285631">
                  <a:extLst>
                    <a:ext uri="{9D8B030D-6E8A-4147-A177-3AD203B41FA5}">
                      <a16:colId xmlns:a16="http://schemas.microsoft.com/office/drawing/2014/main" val="2996265736"/>
                    </a:ext>
                  </a:extLst>
                </a:gridCol>
                <a:gridCol w="1285631">
                  <a:extLst>
                    <a:ext uri="{9D8B030D-6E8A-4147-A177-3AD203B41FA5}">
                      <a16:colId xmlns:a16="http://schemas.microsoft.com/office/drawing/2014/main" val="4197117486"/>
                    </a:ext>
                  </a:extLst>
                </a:gridCol>
              </a:tblGrid>
              <a:tr h="243826">
                <a:tc gridSpan="6">
                  <a:txBody>
                    <a:bodyPr/>
                    <a:lstStyle/>
                    <a:p>
                      <a:pPr algn="ctr" rtl="0" fontAlgn="b"/>
                      <a:r>
                        <a:rPr lang="es-ES" sz="1100" u="none" strike="noStrike" dirty="0">
                          <a:effectLst/>
                        </a:rPr>
                        <a:t>CORREOS ALUMNOS 2022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985276"/>
                  </a:ext>
                </a:extLst>
              </a:tr>
              <a:tr h="4779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MEDIDA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ANTERIORES  A 2022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1ER TRIM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2DO TRIM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3ER TRIM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4TO TRIM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0210648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#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137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267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387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438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44475741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u="none" strike="noStrike">
                          <a:effectLst/>
                        </a:rPr>
                        <a:t>11.15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u="none" strike="noStrike">
                          <a:effectLst/>
                        </a:rPr>
                        <a:t>0.00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u="none" strike="noStrike">
                          <a:effectLst/>
                        </a:rPr>
                        <a:t>21.72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u="none" strike="noStrike">
                          <a:effectLst/>
                        </a:rPr>
                        <a:t>31.49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u="none" strike="noStrike">
                          <a:effectLst/>
                        </a:rPr>
                        <a:t>35.64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1658176"/>
                  </a:ext>
                </a:extLst>
              </a:tr>
              <a:tr h="380369">
                <a:tc gridSpan="6"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 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015562"/>
                  </a:ext>
                </a:extLst>
              </a:tr>
              <a:tr h="243826">
                <a:tc gridSpan="6">
                  <a:txBody>
                    <a:bodyPr/>
                    <a:lstStyle/>
                    <a:p>
                      <a:pPr algn="ctr" rtl="0" fontAlgn="b"/>
                      <a:r>
                        <a:rPr lang="es-ES" sz="1100" u="none" strike="noStrike">
                          <a:effectLst/>
                        </a:rPr>
                        <a:t>CORREOS PROFESORES Y PERSONAL ADMINISTRATIVO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239548"/>
                  </a:ext>
                </a:extLst>
              </a:tr>
              <a:tr h="4779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MEDIDA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u="none" strike="noStrike">
                          <a:effectLst/>
                        </a:rPr>
                        <a:t>ANTERIORES A 2022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u="none" strike="noStrike">
                          <a:effectLst/>
                        </a:rPr>
                        <a:t>1ER TRIM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u="none" strike="noStrike">
                          <a:effectLst/>
                        </a:rPr>
                        <a:t>2DO TRIM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u="none" strike="noStrike">
                          <a:effectLst/>
                        </a:rPr>
                        <a:t>3ER TRIM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u="none" strike="noStrike">
                          <a:effectLst/>
                        </a:rPr>
                        <a:t>4TO TRIM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36433451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#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u="none" strike="noStrike">
                          <a:effectLst/>
                        </a:rPr>
                        <a:t>64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u="none" strike="noStrike">
                          <a:effectLst/>
                        </a:rPr>
                        <a:t>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u="none" strike="noStrike">
                          <a:effectLst/>
                        </a:rPr>
                        <a:t>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u="none" strike="noStrike">
                          <a:effectLst/>
                        </a:rPr>
                        <a:t>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u="none" strike="noStrike">
                          <a:effectLst/>
                        </a:rPr>
                        <a:t>61 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13665735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u="none" strike="noStrike">
                          <a:effectLst/>
                        </a:rPr>
                        <a:t>47.41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u="none" strike="noStrike">
                          <a:effectLst/>
                        </a:rPr>
                        <a:t>2.22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u="none" strike="noStrike">
                          <a:effectLst/>
                        </a:rPr>
                        <a:t>2.22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u="none" strike="noStrike">
                          <a:effectLst/>
                        </a:rPr>
                        <a:t>2.96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u="none" strike="noStrike" dirty="0">
                          <a:effectLst/>
                        </a:rPr>
                        <a:t>45.19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40123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6240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7F4D55-F20C-4D44-A37F-EB25A209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/>
              <a:t>Cambios en Bolsa de Trabajo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7312269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b="1" dirty="0"/>
              <a:t>Actualización al </a:t>
            </a:r>
            <a:r>
              <a:rPr lang="es-ES" b="1" dirty="0" err="1"/>
              <a:t>backend</a:t>
            </a:r>
            <a:r>
              <a:rPr lang="es-ES" b="1" dirty="0"/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ES" dirty="0"/>
              <a:t>Se realizó un filtrado de información para identificar el horario escolar del alumno y así ordenar las empresas dándole prioridad a las que se adapten a sus horas fuera de la escuela.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ES" dirty="0"/>
              <a:t>Se realizó una búsqueda avanzada para buscar las empresas por cualquier detalle mínimo de búsqueda.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ES" dirty="0"/>
              <a:t>Se realizó un agrupamiento de carpetas para separar cada empresa con sus fotos de las vacantes publicadas.</a:t>
            </a:r>
          </a:p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1EAE669-1AD9-CD6B-490B-86B764102E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9" b="-1"/>
          <a:stretch/>
        </p:blipFill>
        <p:spPr>
          <a:xfrm>
            <a:off x="8694451" y="1441939"/>
            <a:ext cx="2520050" cy="517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352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Microsoft Office PowerPoint</Application>
  <PresentationFormat>Panorámica</PresentationFormat>
  <Paragraphs>53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Cambios en Bolsa de Trabajo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Jesus Felix</dc:creator>
  <cp:lastModifiedBy>Jesus Felix</cp:lastModifiedBy>
  <cp:revision>1</cp:revision>
  <dcterms:created xsi:type="dcterms:W3CDTF">2023-01-19T23:21:34Z</dcterms:created>
  <dcterms:modified xsi:type="dcterms:W3CDTF">2023-01-19T23:21:51Z</dcterms:modified>
</cp:coreProperties>
</file>